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E243AE-4659-458B-8E50-0AC39AE5B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18FD7C-3515-4280-A6D0-57E1C2F8C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E8B36B-FF9E-4EF5-9746-99212EC3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81E0E4-B480-4AB8-9FBA-E8BB2DA95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B887DB-B0B3-426A-9F5A-B3EE8231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56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962926-F135-4F1F-ADC3-EC807490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F864DD-BBA9-4241-A1E0-684FB3425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EA22EA-1ACA-4241-869B-ECE522E8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AB24FB-6498-4863-A174-EE5342D0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006037-7769-428D-9813-28D41DA5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1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D1F82A-230A-4D2F-A1FB-054C0AAAA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429FB4-DEF3-450F-ACAF-713357590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BE2C76-7F89-4AF7-A60F-8F95750E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CC4E7F-4B88-4D1A-BA38-BB2454A5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C6418-D585-44AF-81DD-1FD749087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61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F1ED-0A6C-4B58-B9E5-97E274A9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0A0106-D05B-4E8C-981D-734DB3A22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85B7D8-714D-456C-A019-D45FDCD4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DCE748-CCDF-4A4F-9310-6A4FE235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D9DA67-7115-43DF-A94F-D17EE2B4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93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3102B7-690C-4AF1-BCAE-CA4CE946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E8B8D1-2C85-4EAF-9F3B-6858515C7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233D8-701B-4810-8859-A0E934A6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3105B-EF9A-445F-9FD8-8968E342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4AFE8F-2592-48E1-B6EE-229BBE27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4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BA263-85A7-4FAC-BDAA-96BFA10B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BE4F45-DB63-466E-BEF2-5BCCE57D0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4C26C0-EDAC-417D-BB14-C24CAC674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80CFE2-7FA8-4281-9D8A-E865DB42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3D1233-9AB7-4E0F-903E-7D9F41A4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E315DA-E49B-4FC6-B6D8-3CCB10B2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47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C6783-A368-47C3-B16B-441EF30A0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C38227-7354-4DD3-BDCF-9CBFAA4A9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BFF445-965F-4533-9F34-50B8F93A9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1BBD48-6FD4-4F5A-9436-0A1ECBEBD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EB848D-4412-4E90-A67D-423ACB17D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D31BBA-E3D0-4612-BE5A-E346D16E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8A7133-122A-42ED-BD49-3180C488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C913F16-CC22-4E65-B64B-7DF17080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93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45AD11-A68D-4489-80FE-09D7801D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1F0DC8-4129-4CBC-8D8A-18027488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CED548-6759-4CB0-A47B-D80258AA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B22C80-3846-4749-A63E-46F5745F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59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0CE11F-B0D0-4F3E-85B2-E09EFE8C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AB3F91-A93E-4DE0-A807-7660AE4D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68685A-B9AE-433B-92F2-E60BE9D16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68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5E9078-75C3-465A-A22F-3F74BB4D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3427EB-A94F-4DE4-99B9-17BF48CC8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D7FB11-BA95-4A6A-B2D8-DBB1491E5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DDC56A-8166-431F-A65E-3B7B0B9D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363AA0-5D3E-444F-97E9-04997882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2E3CFB-AADA-4708-9F85-7AF3EE2B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B366C2-244D-417E-9539-D8128329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247074-DEB8-4C7F-B5ED-886FD57BD7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402741-8212-4906-AA6C-763F3CAE9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4DA8AD-DEEC-4C31-81B1-B9245D1C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FA9D6F-AEF0-4E98-9FAF-D3E2511D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F96837-9A79-433C-B656-0276209B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93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3220F7-D4A3-4D2C-8CA5-F27550695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A8A1C4-ACCA-4F54-941E-37896640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90EC5A-48BE-4F8A-A086-EA7EC3BFC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6340-332B-4DDE-813E-F992B7841775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F0AC61-C9B2-4712-8373-195DE7DF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0EAB6E-7642-4EE8-B486-E9D6251B9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A1D6-5184-4749-B717-76623092B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79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40152C-0C00-4B28-AB41-029611F335FD}"/>
              </a:ext>
            </a:extLst>
          </p:cNvPr>
          <p:cNvSpPr/>
          <p:nvPr/>
        </p:nvSpPr>
        <p:spPr>
          <a:xfrm>
            <a:off x="9193428" y="774357"/>
            <a:ext cx="2166552" cy="258874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F248F8A-C641-49B6-B956-1CE3E24673BF}"/>
              </a:ext>
            </a:extLst>
          </p:cNvPr>
          <p:cNvSpPr txBox="1"/>
          <p:nvPr/>
        </p:nvSpPr>
        <p:spPr>
          <a:xfrm>
            <a:off x="3056238" y="1701974"/>
            <a:ext cx="6219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Insérez votre photo d’identité dans ce </a:t>
            </a:r>
            <a:r>
              <a:rPr lang="fr-F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9F24EF-ABB7-4F5A-9575-B19C6E51EDAF}"/>
              </a:ext>
            </a:extLst>
          </p:cNvPr>
          <p:cNvSpPr/>
          <p:nvPr/>
        </p:nvSpPr>
        <p:spPr>
          <a:xfrm>
            <a:off x="1103870" y="3803020"/>
            <a:ext cx="9984259" cy="7644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 est le titre de la présentation……………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01BC1C-D986-411B-9541-441ADA8431DB}"/>
              </a:ext>
            </a:extLst>
          </p:cNvPr>
          <p:cNvSpPr txBox="1"/>
          <p:nvPr/>
        </p:nvSpPr>
        <p:spPr>
          <a:xfrm>
            <a:off x="1046205" y="3453369"/>
            <a:ext cx="9786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Insérez dans </a:t>
            </a:r>
            <a:r>
              <a:rPr lang="fr-F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cadre ci-dessous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de votre présentation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461A48-F323-4BB1-A4BE-A7DC86034B41}"/>
              </a:ext>
            </a:extLst>
          </p:cNvPr>
          <p:cNvSpPr/>
          <p:nvPr/>
        </p:nvSpPr>
        <p:spPr>
          <a:xfrm>
            <a:off x="1103870" y="5305404"/>
            <a:ext cx="9984259" cy="130958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 NOM est ….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55AE71-D4D8-48DD-8638-C713092B33FD}"/>
              </a:ext>
            </a:extLst>
          </p:cNvPr>
          <p:cNvSpPr txBox="1"/>
          <p:nvPr/>
        </p:nvSpPr>
        <p:spPr>
          <a:xfrm>
            <a:off x="1103870" y="4905294"/>
            <a:ext cx="9786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Insérez dans </a:t>
            </a:r>
            <a:r>
              <a:rPr lang="fr-F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cadre ci-dessous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quelques mots pour vous présenter (1-2 phrases)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CB0D0F-098C-43CD-BB3F-BA0F18551565}"/>
              </a:ext>
            </a:extLst>
          </p:cNvPr>
          <p:cNvSpPr txBox="1"/>
          <p:nvPr/>
        </p:nvSpPr>
        <p:spPr>
          <a:xfrm>
            <a:off x="1095631" y="252625"/>
            <a:ext cx="7133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Une fois complété, envoyez le fichier à : </a:t>
            </a:r>
            <a:r>
              <a:rPr lang="fr-FR" b="1" dirty="0">
                <a:highlight>
                  <a:srgbClr val="FFFF00"/>
                </a:highlight>
              </a:rPr>
              <a:t>jfkMR180@gmail.com 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7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359D58A9-8FAF-4B9F-A4BA-C6523E5A5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4324" y="5051922"/>
            <a:ext cx="1897676" cy="180607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5BBA569-8760-4E88-93F6-B667C50F4832}"/>
              </a:ext>
            </a:extLst>
          </p:cNvPr>
          <p:cNvSpPr/>
          <p:nvPr/>
        </p:nvSpPr>
        <p:spPr>
          <a:xfrm>
            <a:off x="329513" y="351000"/>
            <a:ext cx="9586011" cy="615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Voici le cadre pour votre visuel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(Nous vous conseillons d’insérer une image pour éviter tout problème de compatibilité)</a:t>
            </a:r>
          </a:p>
        </p:txBody>
      </p:sp>
    </p:spTree>
    <p:extLst>
      <p:ext uri="{BB962C8B-B14F-4D97-AF65-F5344CB8AC3E}">
        <p14:creationId xmlns:p14="http://schemas.microsoft.com/office/powerpoint/2010/main" val="39958403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77</Words>
  <Application>Microsoft Macintosh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LE-SANT Guillaume</dc:creator>
  <cp:lastModifiedBy>Karine PARIENTE</cp:lastModifiedBy>
  <cp:revision>3</cp:revision>
  <dcterms:created xsi:type="dcterms:W3CDTF">2024-09-23T16:13:37Z</dcterms:created>
  <dcterms:modified xsi:type="dcterms:W3CDTF">2025-02-13T14:58:29Z</dcterms:modified>
</cp:coreProperties>
</file>